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89753" autoAdjust="0"/>
  </p:normalViewPr>
  <p:slideViewPr>
    <p:cSldViewPr snapToObjects="1">
      <p:cViewPr varScale="1">
        <p:scale>
          <a:sx n="98" d="100"/>
          <a:sy n="98" d="100"/>
        </p:scale>
        <p:origin x="-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0AF2F-F91C-E947-812A-BA129E63A23E}" type="datetimeFigureOut">
              <a:rPr lang="en-US" smtClean="0"/>
              <a:pPr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143B4-E890-7E40-B6A4-9D9FDC4D41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BPBQ3IBtGQ4" TargetMode="External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01" y="0"/>
            <a:ext cx="917340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Wind Energy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Christian Mandala, Ethan Rundle, and Ryan Smyth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How it works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Wind turns the blades.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Blades turn the gearbox.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Gearbox turns the generator.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Generator makes electricity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72600" cy="71628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How is Wind Created 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672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suns heat creates warm regions on earth.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These warm regions have a higher pressure than colder regions.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Wind is the movement from high to low pressure.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2209799"/>
            <a:ext cx="3877121" cy="391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0" y="4616451"/>
            <a:ext cx="3060700" cy="2654300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Advantages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228600" y="141763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wind is free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Does not produce Green House Gases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 burning of fossil fuels needed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Environmentally Friendly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Only takes up a small part of land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Land under the turbine can still be used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Way less than the average power plant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Wind currents that are best for wind turbines are also the migratory paths for birds.</a:t>
            </a:r>
          </a:p>
          <a:p>
            <a:endParaRPr lang="en-US" sz="2400" dirty="0" smtClean="0"/>
          </a:p>
          <a:p>
            <a:r>
              <a:rPr lang="en-US" sz="2400" dirty="0" smtClean="0"/>
              <a:t>A wind turbine is more expensive than fossil fuel generators.</a:t>
            </a:r>
          </a:p>
          <a:p>
            <a:endParaRPr lang="en-US" sz="2400" dirty="0" smtClean="0"/>
          </a:p>
          <a:p>
            <a:r>
              <a:rPr lang="en-US" sz="2400" dirty="0" smtClean="0"/>
              <a:t>Wind does not always blow when electricity is needed. </a:t>
            </a:r>
          </a:p>
          <a:p>
            <a:endParaRPr lang="en-US" sz="2400" dirty="0" smtClean="0"/>
          </a:p>
          <a:p>
            <a:r>
              <a:rPr lang="en-US" sz="2400" dirty="0" smtClean="0"/>
              <a:t>Good locations for wind turbines are often far away from where electricity is needed.</a:t>
            </a:r>
            <a:endParaRPr lang="en-US" sz="2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 1"/>
          <p:cNvPicPr/>
          <p:nvPr/>
        </p:nvPicPr>
        <p:blipFill>
          <a:blip r:embed="rId2"/>
          <a:srcRect l="11972" t="8676"/>
          <a:stretch>
            <a:fillRect/>
          </a:stretch>
        </p:blipFill>
        <p:spPr>
          <a:xfrm>
            <a:off x="5029200" y="1219200"/>
            <a:ext cx="34036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Wind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1535112"/>
            <a:ext cx="2064298" cy="4865687"/>
          </a:xfrm>
        </p:spPr>
        <p:txBody>
          <a:bodyPr>
            <a:normAutofit fontScale="70000" lnSpcReduction="20000"/>
          </a:bodyPr>
          <a:lstStyle/>
          <a:p>
            <a:r>
              <a:rPr lang="en-US" sz="2839" dirty="0" smtClean="0"/>
              <a:t>U.S. wind potential is the highest in the central States. </a:t>
            </a:r>
          </a:p>
          <a:p>
            <a:r>
              <a:rPr lang="en-US" sz="2839" dirty="0" smtClean="0"/>
              <a:t>Nebraska, North and South Dakota are the top three states for wind power.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u="sng" dirty="0" smtClean="0">
                <a:hlinkClick r:id="rId2"/>
              </a:rPr>
              <a:t>http://www.youtube.com/watch?v=BPBQ3IBtGQ4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298" y="1535113"/>
            <a:ext cx="7079702" cy="5322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Which Countries?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42672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Top Five: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United States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Germany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India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France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United Kingdom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lvl="1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492" y="1417638"/>
            <a:ext cx="3664471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492" y="4038600"/>
            <a:ext cx="3664471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228</Words>
  <Application>Microsoft Macintosh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Wind Energy</vt:lpstr>
      <vt:lpstr>How it works</vt:lpstr>
      <vt:lpstr>Slide 3</vt:lpstr>
      <vt:lpstr>How is Wind Created ?</vt:lpstr>
      <vt:lpstr>Advantages</vt:lpstr>
      <vt:lpstr>Disadvantages</vt:lpstr>
      <vt:lpstr>U.S. Wind</vt:lpstr>
      <vt:lpstr>Which Countries?</vt:lpstr>
    </vt:vector>
  </TitlesOfParts>
  <Company>Classrooms for the Future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_x000e_ </dc:title>
  <dc:creator>PA Department of Education Classrooms for the Future</dc:creator>
  <cp:lastModifiedBy>PA Department of Education Classrooms for the Future</cp:lastModifiedBy>
  <cp:revision>13</cp:revision>
  <dcterms:created xsi:type="dcterms:W3CDTF">2011-04-27T17:19:15Z</dcterms:created>
  <dcterms:modified xsi:type="dcterms:W3CDTF">2011-04-27T17:20:58Z</dcterms:modified>
</cp:coreProperties>
</file>